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8" r:id="rId3"/>
    <p:sldId id="256" r:id="rId4"/>
    <p:sldId id="271" r:id="rId5"/>
    <p:sldId id="258" r:id="rId6"/>
    <p:sldId id="265" r:id="rId7"/>
    <p:sldId id="273" r:id="rId8"/>
    <p:sldId id="260" r:id="rId9"/>
    <p:sldId id="261" r:id="rId10"/>
    <p:sldId id="269" r:id="rId11"/>
    <p:sldId id="270" r:id="rId12"/>
    <p:sldId id="272" r:id="rId13"/>
    <p:sldId id="264" r:id="rId14"/>
    <p:sldId id="266" r:id="rId15"/>
    <p:sldId id="267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AFF"/>
    <a:srgbClr val="6366F1"/>
    <a:srgbClr val="D34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1" autoAdjust="0"/>
    <p:restoredTop sz="93401" autoAdjust="0"/>
  </p:normalViewPr>
  <p:slideViewPr>
    <p:cSldViewPr snapToGrid="0" showGuides="1">
      <p:cViewPr varScale="1">
        <p:scale>
          <a:sx n="119" d="100"/>
          <a:sy n="119" d="100"/>
        </p:scale>
        <p:origin x="464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010370233236239E-2"/>
          <c:y val="3.1616827798880066E-2"/>
          <c:w val="0.92277583661417328"/>
          <c:h val="0.5263632619914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Парк 2030 года</c:v>
                </c:pt>
              </c:strCache>
            </c:strRef>
          </c:tx>
          <c:spPr>
            <a:prstGeom prst="rect">
              <a:avLst/>
            </a:prstGeom>
            <a:solidFill>
              <a:srgbClr val="8C65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F4-4242-A6F2-CB87FC2B834C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CF4-4242-A6F2-CB87FC2B834C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6366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CF4-4242-A6F2-CB87FC2B834C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rgbClr val="D348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CF4-4242-A6F2-CB87FC2B834C}"/>
              </c:ext>
            </c:extLst>
          </c:dPt>
          <c:dLbls>
            <c:dLbl>
              <c:idx val="0"/>
              <c:layout>
                <c:manualLayout>
                  <c:x val="1.8079207176143546E-7"/>
                  <c:y val="6.6657634653791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defRPr>
                    </a:pPr>
                    <a:fld id="{9D678629-CF32-7248-A2E2-B4296041D6B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F4-4242-A6F2-CB87FC2B83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Широко
фюзеляжные</c:v>
                </c:pt>
                <c:pt idx="1">
                  <c:v>Узко
фюзеляжные</c:v>
                </c:pt>
                <c:pt idx="2">
                  <c:v>Ближне
магистральные</c:v>
                </c:pt>
                <c:pt idx="3">
                  <c:v>Турбо
винтовые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545</c:v>
                </c:pt>
                <c:pt idx="2">
                  <c:v>322</c:v>
                </c:pt>
                <c:pt idx="3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CF4-4242-A6F2-CB87FC2B8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71264"/>
        <c:axId val="48319296"/>
      </c:barChart>
      <c:catAx>
        <c:axId val="601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bg1"/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48319296"/>
        <c:crosses val="autoZero"/>
        <c:auto val="1"/>
        <c:lblAlgn val="ctr"/>
        <c:lblOffset val="100"/>
        <c:noMultiLvlLbl val="0"/>
      </c:catAx>
      <c:valAx>
        <c:axId val="4831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171264"/>
        <c:crosses val="autoZero"/>
        <c:crossBetween val="between"/>
      </c:valAx>
      <c:spPr>
        <a:prstGeom prst="rect">
          <a:avLst/>
        </a:prstGeom>
        <a:noFill/>
        <a:ln w="25400">
          <a:noFill/>
        </a:ln>
        <a:effectLst/>
      </c:spPr>
    </c:plotArea>
    <c:plotVisOnly val="1"/>
    <c:dispBlanksAs val="gap"/>
    <c:showDLblsOverMax val="0"/>
  </c:chart>
  <c:spPr>
    <a:xfrm>
      <a:off x="252234" y="3198613"/>
      <a:ext cx="5531216" cy="3624146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010370233236239E-2"/>
          <c:y val="3.1616827798880066E-2"/>
          <c:w val="0.92277583661417328"/>
          <c:h val="0.52636326199148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Парк 2030 года</c:v>
                </c:pt>
              </c:strCache>
            </c:strRef>
          </c:tx>
          <c:spPr>
            <a:prstGeom prst="rect">
              <a:avLst/>
            </a:prstGeom>
            <a:solidFill>
              <a:srgbClr val="8C65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86-444D-93A2-05282C08EFD3}"/>
              </c:ext>
            </c:extLst>
          </c:dPt>
          <c:dPt>
            <c:idx val="1"/>
            <c:invertIfNegative val="0"/>
            <c:bubble3D val="0"/>
            <c:spPr>
              <a:prstGeom prst="rect">
                <a:avLst/>
              </a:prstGeom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86-444D-93A2-05282C08EFD3}"/>
              </c:ext>
            </c:extLst>
          </c:dPt>
          <c:dPt>
            <c:idx val="2"/>
            <c:invertIfNegative val="0"/>
            <c:bubble3D val="0"/>
            <c:spPr>
              <a:prstGeom prst="rect">
                <a:avLst/>
              </a:prstGeom>
              <a:solidFill>
                <a:srgbClr val="6366F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86-444D-93A2-05282C08EFD3}"/>
              </c:ext>
            </c:extLst>
          </c:dPt>
          <c:dPt>
            <c:idx val="3"/>
            <c:invertIfNegative val="0"/>
            <c:bubble3D val="0"/>
            <c:spPr>
              <a:prstGeom prst="rect">
                <a:avLst/>
              </a:prstGeom>
              <a:solidFill>
                <a:srgbClr val="D348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86-444D-93A2-05282C08EFD3}"/>
              </c:ext>
            </c:extLst>
          </c:dPt>
          <c:dLbls>
            <c:dLbl>
              <c:idx val="0"/>
              <c:layout>
                <c:manualLayout>
                  <c:x val="1.8079207176143546E-7"/>
                  <c:y val="6.66576346537915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>
                        <a:solidFill>
                          <a:srgbClr val="FFFFFF"/>
                        </a:solidFill>
                        <a:latin typeface="Arial"/>
                        <a:ea typeface="+mn-ea"/>
                        <a:cs typeface="Arial"/>
                      </a:defRPr>
                    </a:pPr>
                    <a:fld id="{9D678629-CF32-7248-A2E2-B4296041D6B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b="1" i="0" u="none" strike="noStrike">
                          <a:solidFill>
                            <a:srgbClr val="FFFFFF"/>
                          </a:solidFill>
                          <a:latin typeface="Arial"/>
                          <a:ea typeface="+mn-ea"/>
                          <a:cs typeface="Arial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686-444D-93A2-05282C08E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>
                    <a:solidFill>
                      <a:srgbClr val="FFFFFF"/>
                    </a:solidFill>
                    <a:latin typeface="Arial"/>
                    <a:ea typeface="+mn-ea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Широко
фюзеляжные</c:v>
                </c:pt>
                <c:pt idx="1">
                  <c:v>Узко
фюзеляжные</c:v>
                </c:pt>
                <c:pt idx="2">
                  <c:v>Ближне
магистральные</c:v>
                </c:pt>
                <c:pt idx="3">
                  <c:v>Турбо
винтовые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64</c:v>
                </c:pt>
                <c:pt idx="1">
                  <c:v>545</c:v>
                </c:pt>
                <c:pt idx="2">
                  <c:v>322</c:v>
                </c:pt>
                <c:pt idx="3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686-444D-93A2-05282C08E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171264"/>
        <c:axId val="48319296"/>
      </c:barChart>
      <c:catAx>
        <c:axId val="6017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>
                <a:solidFill>
                  <a:schemeClr val="bg1"/>
                </a:solidFill>
                <a:latin typeface="Arial"/>
                <a:ea typeface="+mn-ea"/>
                <a:cs typeface="Arial"/>
              </a:defRPr>
            </a:pPr>
            <a:endParaRPr lang="ru-RU"/>
          </a:p>
        </c:txPr>
        <c:crossAx val="48319296"/>
        <c:crosses val="autoZero"/>
        <c:auto val="1"/>
        <c:lblAlgn val="ctr"/>
        <c:lblOffset val="100"/>
        <c:noMultiLvlLbl val="0"/>
      </c:catAx>
      <c:valAx>
        <c:axId val="4831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171264"/>
        <c:crosses val="autoZero"/>
        <c:crossBetween val="between"/>
      </c:valAx>
      <c:spPr>
        <a:prstGeom prst="rect">
          <a:avLst/>
        </a:prstGeom>
        <a:noFill/>
        <a:ln w="25400">
          <a:noFill/>
        </a:ln>
        <a:effectLst/>
      </c:spPr>
    </c:plotArea>
    <c:plotVisOnly val="1"/>
    <c:dispBlanksAs val="gap"/>
    <c:showDLblsOverMax val="0"/>
  </c:chart>
  <c:spPr>
    <a:xfrm>
      <a:off x="252234" y="3198613"/>
      <a:ext cx="5531216" cy="3624146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0E9308A-6B30-4716-80AB-F89C06B33D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90E1F1-6C46-47F9-B317-23F15A7E25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8FA-DB33-483C-8D53-C596FA393AA9}" type="datetimeFigureOut">
              <a:rPr lang="ru-RU" smtClean="0"/>
              <a:t>31.10.2024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24160C-8F5E-465A-975C-E94A23326A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45F1AE-375E-4A21-A7F8-0D8C3CAE6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A2421-924D-4929-8462-E07093472F0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14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3CE1-CC14-457D-8262-8CB555CB6816}" type="datetimeFigureOut">
              <a:rPr lang="ru-RU" smtClean="0"/>
              <a:t>31.10.2024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608F5-E134-4C6E-B92C-F25E9A34AC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0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33A3610-BADB-4AA2-830E-98C79D7FE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46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A639ABD-112D-4E10-84C2-A06647CDCB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2882" y="2001328"/>
            <a:ext cx="6469812" cy="4078500"/>
          </a:xfrm>
          <a:prstGeom prst="roundRect">
            <a:avLst>
              <a:gd name="adj" fmla="val 4667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368239-F083-4661-A70F-42ADAAB1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202" y="6079827"/>
            <a:ext cx="2743200" cy="365125"/>
          </a:xfrm>
        </p:spPr>
        <p:txBody>
          <a:bodyPr/>
          <a:lstStyle>
            <a:lvl1pPr algn="r">
              <a:defRPr b="1"/>
            </a:lvl1pPr>
          </a:lstStyle>
          <a:p>
            <a:fld id="{DA19A4EF-2484-43D4-AABF-2FAABD4983B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81CC109A-F226-48EB-AC3D-FE1ADB03E07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9816" y="1894680"/>
            <a:ext cx="4437075" cy="4436522"/>
          </a:xfrm>
        </p:spPr>
        <p:txBody>
          <a:bodyPr/>
          <a:lstStyle>
            <a:lvl1pPr>
              <a:buClr>
                <a:srgbClr val="276AFF"/>
              </a:buClr>
              <a:defRPr/>
            </a:lvl1pPr>
            <a:lvl2pPr>
              <a:buClr>
                <a:srgbClr val="276AFF"/>
              </a:buClr>
              <a:defRPr/>
            </a:lvl2pPr>
            <a:lvl3pPr>
              <a:buClr>
                <a:srgbClr val="276AFF"/>
              </a:buClr>
              <a:defRPr/>
            </a:lvl3pPr>
            <a:lvl4pPr>
              <a:buClr>
                <a:srgbClr val="276AFF"/>
              </a:buClr>
              <a:defRPr/>
            </a:lvl4pPr>
            <a:lvl5pPr>
              <a:buClr>
                <a:srgbClr val="276AFF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4A9D1A-DFBD-4B1D-879D-97B293007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ABE9A39-5344-4BDF-AB6E-7D43F3176D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5" y="49311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26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B4212-40A5-43B8-9416-6FEAE736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4A2883-53ED-4754-A957-38EABD8B6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D821BF-BEA1-48F1-B3B2-AD5F6AC51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D67C47-C428-464A-94AC-FAAF1AAF87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ADCC6-3D7C-48BD-AFD4-C319B49D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5" y="49311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29861-6C90-466C-A199-5D8EA682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78" y="1894383"/>
            <a:ext cx="11615690" cy="4351338"/>
          </a:xfrm>
        </p:spPr>
        <p:txBody>
          <a:bodyPr/>
          <a:lstStyle>
            <a:lvl1pPr>
              <a:buClr>
                <a:srgbClr val="276AFF"/>
              </a:buClr>
              <a:defRPr/>
            </a:lvl1pPr>
            <a:lvl2pPr>
              <a:buClr>
                <a:srgbClr val="276AFF"/>
              </a:buClr>
              <a:defRPr/>
            </a:lvl2pPr>
            <a:lvl3pPr>
              <a:buClr>
                <a:srgbClr val="276AFF"/>
              </a:buClr>
              <a:defRPr/>
            </a:lvl3pPr>
            <a:lvl4pPr>
              <a:buClr>
                <a:srgbClr val="276AFF"/>
              </a:buClr>
              <a:defRPr/>
            </a:lvl4pPr>
            <a:lvl5pPr>
              <a:buClr>
                <a:srgbClr val="276AFF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FD31F-49E5-4729-8024-C4F6F6C8E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94FB36-5F06-429B-91AD-0F2C0F583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73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43188-AF18-4D40-857D-CE765C65D0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35" y="2636540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FC883B-B5E1-41F8-85F2-1ED4E45F7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235" y="5489278"/>
            <a:ext cx="10515600" cy="80800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8B26E5-6D5E-4439-8B91-C227E58A6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F0C4D-D7A4-4964-8B77-9A50ADC311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A0AE82-0820-4AE7-9A38-18636C7ED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9816" y="1890713"/>
            <a:ext cx="5137522" cy="4436522"/>
          </a:xfrm>
        </p:spPr>
        <p:txBody>
          <a:bodyPr/>
          <a:lstStyle>
            <a:lvl1pPr>
              <a:buClr>
                <a:srgbClr val="276AFF"/>
              </a:buClr>
              <a:defRPr/>
            </a:lvl1pPr>
            <a:lvl2pPr>
              <a:buClr>
                <a:srgbClr val="276AFF"/>
              </a:buClr>
              <a:defRPr/>
            </a:lvl2pPr>
            <a:lvl3pPr>
              <a:buClr>
                <a:srgbClr val="276AFF"/>
              </a:buClr>
              <a:defRPr/>
            </a:lvl3pPr>
            <a:lvl4pPr>
              <a:buClr>
                <a:srgbClr val="276AFF"/>
              </a:buClr>
              <a:defRPr/>
            </a:lvl4pPr>
            <a:lvl5pPr>
              <a:buClr>
                <a:srgbClr val="276AFF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8944D-5DA5-402A-9D7B-9AFE5BDB1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6940" y="1890712"/>
            <a:ext cx="5137522" cy="4436523"/>
          </a:xfrm>
        </p:spPr>
        <p:txBody>
          <a:bodyPr/>
          <a:lstStyle>
            <a:lvl1pPr>
              <a:buClr>
                <a:srgbClr val="276AFF"/>
              </a:buClr>
              <a:defRPr/>
            </a:lvl1pPr>
            <a:lvl2pPr>
              <a:buClr>
                <a:srgbClr val="276AFF"/>
              </a:buClr>
              <a:defRPr/>
            </a:lvl2pPr>
            <a:lvl3pPr>
              <a:buClr>
                <a:srgbClr val="276AFF"/>
              </a:buClr>
              <a:defRPr/>
            </a:lvl3pPr>
            <a:lvl4pPr>
              <a:buClr>
                <a:srgbClr val="276AFF"/>
              </a:buClr>
              <a:defRPr/>
            </a:lvl4pPr>
            <a:lvl5pPr>
              <a:buClr>
                <a:srgbClr val="276AFF"/>
              </a:buClr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5507E3-9E8D-42B8-8233-5F4657684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64200D-5DC1-4032-9177-4F1E8468E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8A9B40B-48A7-46DD-B7A8-A6FFCB5A0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5" y="49311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7711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1C419C5-57E6-4D70-9B37-3BBE04C8C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674" y="1902378"/>
            <a:ext cx="5134007" cy="614602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68C77E-54D1-4FD6-B026-0ED9FECD8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6283" y="1902378"/>
            <a:ext cx="5141036" cy="614602"/>
          </a:xfrm>
        </p:spPr>
        <p:txBody>
          <a:bodyPr anchor="t">
            <a:normAutofit/>
          </a:bodyPr>
          <a:lstStyle>
            <a:lvl1pPr marL="0" indent="0">
              <a:buNone/>
              <a:defRPr sz="3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A9229E-851D-47DB-9953-884E00AC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A457537A-6581-4C64-B5DF-B4F2B296333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2673" y="2516980"/>
            <a:ext cx="5137522" cy="3809459"/>
          </a:xfrm>
        </p:spPr>
        <p:txBody>
          <a:bodyPr>
            <a:normAutofit/>
          </a:bodyPr>
          <a:lstStyle>
            <a:lvl1pPr>
              <a:buClr>
                <a:srgbClr val="276AFF"/>
              </a:buClr>
              <a:defRPr sz="2000"/>
            </a:lvl1pPr>
            <a:lvl2pPr>
              <a:buClr>
                <a:srgbClr val="276AFF"/>
              </a:buClr>
              <a:defRPr sz="2000"/>
            </a:lvl2pPr>
            <a:lvl3pPr>
              <a:buClr>
                <a:srgbClr val="276AFF"/>
              </a:buClr>
              <a:defRPr sz="2000"/>
            </a:lvl3pPr>
            <a:lvl4pPr>
              <a:buClr>
                <a:srgbClr val="276AFF"/>
              </a:buClr>
              <a:defRPr sz="2000"/>
            </a:lvl4pPr>
            <a:lvl5pPr>
              <a:buClr>
                <a:srgbClr val="276AFF"/>
              </a:buCl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Объект 3">
            <a:extLst>
              <a:ext uri="{FF2B5EF4-FFF2-40B4-BE49-F238E27FC236}">
                <a16:creationId xmlns:a16="http://schemas.microsoft.com/office/drawing/2014/main" id="{104FACF2-4E07-4D8F-B671-09B2C72A4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797" y="2516980"/>
            <a:ext cx="5137522" cy="3809460"/>
          </a:xfrm>
        </p:spPr>
        <p:txBody>
          <a:bodyPr>
            <a:normAutofit/>
          </a:bodyPr>
          <a:lstStyle>
            <a:lvl1pPr>
              <a:buClr>
                <a:srgbClr val="276AFF"/>
              </a:buClr>
              <a:defRPr sz="2000"/>
            </a:lvl1pPr>
            <a:lvl2pPr>
              <a:buClr>
                <a:srgbClr val="276AFF"/>
              </a:buClr>
              <a:defRPr sz="2000"/>
            </a:lvl2pPr>
            <a:lvl3pPr>
              <a:buClr>
                <a:srgbClr val="276AFF"/>
              </a:buClr>
              <a:defRPr sz="2000"/>
            </a:lvl3pPr>
            <a:lvl4pPr>
              <a:buClr>
                <a:srgbClr val="276AFF"/>
              </a:buClr>
              <a:defRPr sz="2000"/>
            </a:lvl4pPr>
            <a:lvl5pPr>
              <a:buClr>
                <a:srgbClr val="276AFF"/>
              </a:buClr>
              <a:defRPr sz="20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E4903F2-6094-477B-B341-768D7D5A9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394DF9C9-B047-4A1D-9D8A-4891D2FE11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5" y="49311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3461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FE02E0-3EC7-4403-BFE8-AF6636A1A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74AB2B-502C-40D5-B527-6477902B8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6387674-C001-41FB-BA46-AEDDB7E9D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5" y="49311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7481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BC473B-298C-4896-8AFC-6DF8063D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8E0F0-AA5B-47C7-BBCB-AA148A146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54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BC473B-298C-4896-8AFC-6DF8063D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38E0F0-AA5B-47C7-BBCB-AA148A146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22719" y="549523"/>
            <a:ext cx="727124" cy="72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42AD7-7016-4B0F-BF8A-BFF92F03F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72" y="4645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A0AC89-642A-4985-872C-ECBD177DE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378" y="187850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32977-D1A6-4C18-919A-79934BD9F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0422" y="607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b="1" smtClean="0">
                <a:solidFill>
                  <a:srgbClr val="276A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19A4EF-2484-43D4-AABF-2FAABD4983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113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57" r:id="rId1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76AF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6AF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6AF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6A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76AF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3528D7-7A38-42D6-8EEF-C8050F9DB9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039" y="549523"/>
            <a:ext cx="727124" cy="727124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F720DFD-84BE-481F-A52C-2721A1129D72}"/>
              </a:ext>
            </a:extLst>
          </p:cNvPr>
          <p:cNvGrpSpPr/>
          <p:nvPr/>
        </p:nvGrpSpPr>
        <p:grpSpPr>
          <a:xfrm>
            <a:off x="1157436" y="591337"/>
            <a:ext cx="3743269" cy="643497"/>
            <a:chOff x="1064163" y="543753"/>
            <a:chExt cx="3743269" cy="6434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B2D28D-2859-4F23-9502-9168CD4271F5}"/>
                </a:ext>
              </a:extLst>
            </p:cNvPr>
            <p:cNvSpPr txBox="1"/>
            <p:nvPr/>
          </p:nvSpPr>
          <p:spPr>
            <a:xfrm>
              <a:off x="1064163" y="543753"/>
              <a:ext cx="334053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500" dirty="0">
                  <a:solidFill>
                    <a:schemeClr val="bg1"/>
                  </a:solidFill>
                  <a:latin typeface="Arial" panose="020B0604020202020204" pitchFamily="34" charset="0"/>
                </a:rPr>
                <a:t>23-я Международная конференция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11D2-326D-4CD8-A20A-D46921D5668C}"/>
                </a:ext>
              </a:extLst>
            </p:cNvPr>
            <p:cNvSpPr txBox="1"/>
            <p:nvPr/>
          </p:nvSpPr>
          <p:spPr>
            <a:xfrm>
              <a:off x="1064163" y="756363"/>
              <a:ext cx="37432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dirty="0">
                  <a:solidFill>
                    <a:schemeClr val="bg1"/>
                  </a:solidFill>
                  <a:latin typeface="Arial" panose="020B0604020202020204" pitchFamily="34" charset="0"/>
                </a:rPr>
                <a:t>«Авиация и космонавтика»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D2D863D-929F-4481-986D-32F0D6C73BBA}"/>
              </a:ext>
            </a:extLst>
          </p:cNvPr>
          <p:cNvSpPr txBox="1"/>
          <p:nvPr/>
        </p:nvSpPr>
        <p:spPr>
          <a:xfrm>
            <a:off x="175694" y="1979562"/>
            <a:ext cx="4725011" cy="1826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7500" b="1" dirty="0">
                <a:solidFill>
                  <a:schemeClr val="bg1"/>
                </a:solidFill>
                <a:latin typeface="Arial" panose="020B0604020202020204" pitchFamily="34" charset="0"/>
              </a:rPr>
              <a:t>Название</a:t>
            </a:r>
            <a:br>
              <a:rPr lang="ru-RU" sz="75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7500" b="1" dirty="0">
                <a:solidFill>
                  <a:schemeClr val="bg1"/>
                </a:solidFill>
                <a:latin typeface="Arial" panose="020B0604020202020204" pitchFamily="34" charset="0"/>
              </a:rPr>
              <a:t>доклада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7EF9F8-673D-4693-AE8F-8197FC05A626}"/>
              </a:ext>
            </a:extLst>
          </p:cNvPr>
          <p:cNvSpPr txBox="1"/>
          <p:nvPr/>
        </p:nvSpPr>
        <p:spPr>
          <a:xfrm>
            <a:off x="7713234" y="5251516"/>
            <a:ext cx="42476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</a:rPr>
              <a:t>Фамилия, имя, отчество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7EE609-28FB-4737-8245-E0C55F424C7E}"/>
              </a:ext>
            </a:extLst>
          </p:cNvPr>
          <p:cNvSpPr txBox="1"/>
          <p:nvPr/>
        </p:nvSpPr>
        <p:spPr>
          <a:xfrm>
            <a:off x="8236438" y="5661895"/>
            <a:ext cx="3724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должность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организация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C0CCEE0-01CD-47D4-BACA-3631F2D51B56}"/>
              </a:ext>
            </a:extLst>
          </p:cNvPr>
          <p:cNvSpPr/>
          <p:nvPr/>
        </p:nvSpPr>
        <p:spPr>
          <a:xfrm>
            <a:off x="4977675" y="735805"/>
            <a:ext cx="2236650" cy="354560"/>
          </a:xfrm>
          <a:prstGeom prst="roundRect">
            <a:avLst>
              <a:gd name="adj" fmla="val 50000"/>
            </a:avLst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Arial" panose="020B0604020202020204" pitchFamily="34" charset="0"/>
              </a:rPr>
              <a:t>18</a:t>
            </a:r>
            <a:r>
              <a:rPr lang="ru-RU" sz="1500" i="0" dirty="0">
                <a:effectLst/>
                <a:latin typeface="-apple-system"/>
              </a:rPr>
              <a:t>–</a:t>
            </a:r>
            <a:r>
              <a:rPr lang="ru-RU" sz="1500" dirty="0">
                <a:latin typeface="Arial" panose="020B0604020202020204" pitchFamily="34" charset="0"/>
              </a:rPr>
              <a:t>22 ноября 2024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4A8A7B-E870-4DDB-A8B0-B0D808ADA2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836" y="556440"/>
            <a:ext cx="727125" cy="6991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4FCDF3-9642-4D1F-941A-B386E90F0310}"/>
              </a:ext>
            </a:extLst>
          </p:cNvPr>
          <p:cNvSpPr txBox="1"/>
          <p:nvPr/>
        </p:nvSpPr>
        <p:spPr>
          <a:xfrm>
            <a:off x="224155" y="4067272"/>
            <a:ext cx="6177012" cy="2272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</a:rPr>
              <a:t>Возможный текст, размер 25</a:t>
            </a:r>
          </a:p>
          <a:p>
            <a:pPr>
              <a:spcAft>
                <a:spcPts val="1000"/>
              </a:spcAft>
            </a:pP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</a:rPr>
              <a:t>Мы создаём технологии, </a:t>
            </a:r>
            <a:br>
              <a:rPr lang="ru-RU" sz="25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</a:rPr>
              <a:t>определяющие облик будущего, </a:t>
            </a:r>
            <a:br>
              <a:rPr lang="ru-RU" sz="25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</a:rPr>
              <a:t>готовим команды и лидеров изменений.</a:t>
            </a:r>
          </a:p>
          <a:p>
            <a:pPr>
              <a:spcAft>
                <a:spcPts val="1000"/>
              </a:spcAft>
            </a:pPr>
            <a:endParaRPr lang="ru-RU" sz="25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6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5700C71-DA35-4E3D-B609-ED9AA9955E21}"/>
              </a:ext>
            </a:extLst>
          </p:cNvPr>
          <p:cNvGrpSpPr/>
          <p:nvPr/>
        </p:nvGrpSpPr>
        <p:grpSpPr>
          <a:xfrm>
            <a:off x="206672" y="2088057"/>
            <a:ext cx="10919276" cy="3706303"/>
            <a:chOff x="206672" y="2292470"/>
            <a:chExt cx="10919276" cy="37063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BCC5293-2CB0-4468-9E08-0D812B3087A0}"/>
                </a:ext>
              </a:extLst>
            </p:cNvPr>
            <p:cNvSpPr txBox="1"/>
            <p:nvPr/>
          </p:nvSpPr>
          <p:spPr>
            <a:xfrm>
              <a:off x="1312980" y="2421227"/>
              <a:ext cx="4050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</a:rPr>
                <a:t>Подзаголовок, размер 20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799172-B5AB-49DB-B76C-43D59D2AD7FA}"/>
                </a:ext>
              </a:extLst>
            </p:cNvPr>
            <p:cNvSpPr txBox="1"/>
            <p:nvPr/>
          </p:nvSpPr>
          <p:spPr>
            <a:xfrm>
              <a:off x="1312981" y="2813001"/>
              <a:ext cx="40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</a:rPr>
                <a:t>Образец текста, размер 18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CB92EE-F904-4A3C-A1ED-ECF84B7E0287}"/>
                </a:ext>
              </a:extLst>
            </p:cNvPr>
            <p:cNvSpPr txBox="1"/>
            <p:nvPr/>
          </p:nvSpPr>
          <p:spPr>
            <a:xfrm>
              <a:off x="220961" y="2292470"/>
              <a:ext cx="1077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n w="19050">
                    <a:noFill/>
                  </a:ln>
                  <a:solidFill>
                    <a:srgbClr val="276AFF"/>
                  </a:solidFill>
                  <a:latin typeface="Arial" panose="020B0604020202020204" pitchFamily="34" charset="0"/>
                </a:rPr>
                <a:t>01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844A0A-FD77-452B-A162-E99DC4010750}"/>
                </a:ext>
              </a:extLst>
            </p:cNvPr>
            <p:cNvSpPr txBox="1"/>
            <p:nvPr/>
          </p:nvSpPr>
          <p:spPr>
            <a:xfrm>
              <a:off x="7075818" y="2418853"/>
              <a:ext cx="4050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</a:rPr>
                <a:t>Подзаголовок, размер 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FC7756E-67FD-47E7-9643-51CACD7680D1}"/>
                </a:ext>
              </a:extLst>
            </p:cNvPr>
            <p:cNvSpPr txBox="1"/>
            <p:nvPr/>
          </p:nvSpPr>
          <p:spPr>
            <a:xfrm>
              <a:off x="7075817" y="2813001"/>
              <a:ext cx="4050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</a:rPr>
                <a:t>Образец текста, размер 18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945143-6C53-400A-A99F-4C2DC26FA8DB}"/>
                </a:ext>
              </a:extLst>
            </p:cNvPr>
            <p:cNvSpPr txBox="1"/>
            <p:nvPr/>
          </p:nvSpPr>
          <p:spPr>
            <a:xfrm>
              <a:off x="5983798" y="2292470"/>
              <a:ext cx="104067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000" b="1" dirty="0">
                  <a:ln w="19050">
                    <a:noFill/>
                  </a:ln>
                  <a:solidFill>
                    <a:srgbClr val="276AFF"/>
                  </a:solidFill>
                  <a:latin typeface="Arial" panose="020B0604020202020204" pitchFamily="34" charset="0"/>
                </a:rPr>
                <a:t>04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E54770B-EB76-49B3-A329-5D5A972DAA9E}"/>
                </a:ext>
              </a:extLst>
            </p:cNvPr>
            <p:cNvSpPr txBox="1"/>
            <p:nvPr/>
          </p:nvSpPr>
          <p:spPr>
            <a:xfrm>
              <a:off x="1321890" y="3776071"/>
              <a:ext cx="4050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</a:rPr>
                <a:t>Подзаголовок, размер 20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E1531E-1F52-4362-B736-A87B18086C48}"/>
                </a:ext>
              </a:extLst>
            </p:cNvPr>
            <p:cNvSpPr txBox="1"/>
            <p:nvPr/>
          </p:nvSpPr>
          <p:spPr>
            <a:xfrm>
              <a:off x="1321891" y="4160700"/>
              <a:ext cx="40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</a:rPr>
                <a:t>Образец текста, размер 18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0E2F154-DFA1-43CD-BF45-1203BCAED815}"/>
                </a:ext>
              </a:extLst>
            </p:cNvPr>
            <p:cNvSpPr txBox="1"/>
            <p:nvPr/>
          </p:nvSpPr>
          <p:spPr>
            <a:xfrm>
              <a:off x="229871" y="3637790"/>
              <a:ext cx="10920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n w="19050">
                    <a:noFill/>
                  </a:ln>
                  <a:solidFill>
                    <a:srgbClr val="276AFF"/>
                  </a:solidFill>
                  <a:latin typeface="Arial" panose="020B0604020202020204" pitchFamily="34" charset="0"/>
                </a:rPr>
                <a:t>02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87F927-7870-4A9E-B3F0-0180ABCAC52C}"/>
                </a:ext>
              </a:extLst>
            </p:cNvPr>
            <p:cNvSpPr txBox="1"/>
            <p:nvPr/>
          </p:nvSpPr>
          <p:spPr>
            <a:xfrm>
              <a:off x="1298691" y="5114248"/>
              <a:ext cx="4050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</a:rPr>
                <a:t>Подзаголовок, размер 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C03CB0-4735-4F6F-888C-52D1D8D0B0E4}"/>
                </a:ext>
              </a:extLst>
            </p:cNvPr>
            <p:cNvSpPr txBox="1"/>
            <p:nvPr/>
          </p:nvSpPr>
          <p:spPr>
            <a:xfrm>
              <a:off x="1298692" y="5503639"/>
              <a:ext cx="40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</a:rPr>
                <a:t>Образец текста, размер 18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A2F4A0-8843-43F6-BBAC-7172A2727C20}"/>
                </a:ext>
              </a:extLst>
            </p:cNvPr>
            <p:cNvSpPr txBox="1"/>
            <p:nvPr/>
          </p:nvSpPr>
          <p:spPr>
            <a:xfrm>
              <a:off x="206672" y="4983110"/>
              <a:ext cx="10920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n w="19050">
                    <a:noFill/>
                  </a:ln>
                  <a:solidFill>
                    <a:srgbClr val="276AFF"/>
                  </a:solidFill>
                  <a:latin typeface="Arial" panose="020B0604020202020204" pitchFamily="34" charset="0"/>
                </a:rPr>
                <a:t>03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C4962C0-DF72-4197-9B4A-285C03ABA6DC}"/>
                </a:ext>
              </a:extLst>
            </p:cNvPr>
            <p:cNvSpPr txBox="1"/>
            <p:nvPr/>
          </p:nvSpPr>
          <p:spPr>
            <a:xfrm>
              <a:off x="7075817" y="3776071"/>
              <a:ext cx="4050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</a:rPr>
                <a:t>Подзаголовок, размер 20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586644F-C7D5-4FEC-82CB-876F55CCE43C}"/>
                </a:ext>
              </a:extLst>
            </p:cNvPr>
            <p:cNvSpPr txBox="1"/>
            <p:nvPr/>
          </p:nvSpPr>
          <p:spPr>
            <a:xfrm>
              <a:off x="7075818" y="4160700"/>
              <a:ext cx="40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</a:rPr>
                <a:t>Образец текста, размер 18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E26C2C2-FF66-427F-B46F-C81B95D30D38}"/>
                </a:ext>
              </a:extLst>
            </p:cNvPr>
            <p:cNvSpPr txBox="1"/>
            <p:nvPr/>
          </p:nvSpPr>
          <p:spPr>
            <a:xfrm>
              <a:off x="5983798" y="3637790"/>
              <a:ext cx="10920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n w="19050">
                    <a:noFill/>
                  </a:ln>
                  <a:solidFill>
                    <a:srgbClr val="276AFF"/>
                  </a:solidFill>
                  <a:latin typeface="Arial" panose="020B0604020202020204" pitchFamily="34" charset="0"/>
                </a:rPr>
                <a:t>05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18E95D-79BE-40CB-AB20-A857A974CC79}"/>
                </a:ext>
              </a:extLst>
            </p:cNvPr>
            <p:cNvSpPr txBox="1"/>
            <p:nvPr/>
          </p:nvSpPr>
          <p:spPr>
            <a:xfrm>
              <a:off x="7075817" y="5114248"/>
              <a:ext cx="40501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latin typeface="Arial" panose="020B0604020202020204" pitchFamily="34" charset="0"/>
                </a:rPr>
                <a:t>Подзаголовок, размер 20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D4E9594-1BC7-4DF1-B686-9F9A03E42183}"/>
                </a:ext>
              </a:extLst>
            </p:cNvPr>
            <p:cNvSpPr txBox="1"/>
            <p:nvPr/>
          </p:nvSpPr>
          <p:spPr>
            <a:xfrm>
              <a:off x="7075818" y="5503639"/>
              <a:ext cx="40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Arial" panose="020B0604020202020204" pitchFamily="34" charset="0"/>
                </a:rPr>
                <a:t>Образец текста, размер 18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B0226E3-06C5-464A-8E56-01BE57651866}"/>
                </a:ext>
              </a:extLst>
            </p:cNvPr>
            <p:cNvSpPr txBox="1"/>
            <p:nvPr/>
          </p:nvSpPr>
          <p:spPr>
            <a:xfrm>
              <a:off x="5983798" y="4983110"/>
              <a:ext cx="10920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>
                  <a:ln w="19050">
                    <a:noFill/>
                  </a:ln>
                  <a:solidFill>
                    <a:srgbClr val="276AFF"/>
                  </a:solidFill>
                  <a:latin typeface="Arial" panose="020B0604020202020204" pitchFamily="34" charset="0"/>
                </a:rPr>
                <a:t>06</a:t>
              </a: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014FC-AC03-46BA-83E5-25709810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0302B9-308F-4985-9C85-A1BE80995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56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D4CFB-E7E7-4F8E-BB9F-BB0F74111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3D831B68-6866-4E4A-B76C-4E9F9914D2E1}"/>
              </a:ext>
            </a:extLst>
          </p:cNvPr>
          <p:cNvSpPr/>
          <p:nvPr/>
        </p:nvSpPr>
        <p:spPr>
          <a:xfrm>
            <a:off x="318499" y="1993106"/>
            <a:ext cx="2897312" cy="716757"/>
          </a:xfrm>
          <a:prstGeom prst="roundRect">
            <a:avLst>
              <a:gd name="adj" fmla="val 21983"/>
            </a:avLst>
          </a:prstGeom>
          <a:solidFill>
            <a:srgbClr val="276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888F64F-B6E3-43F1-B6BC-728A79E0F3DA}"/>
              </a:ext>
            </a:extLst>
          </p:cNvPr>
          <p:cNvSpPr/>
          <p:nvPr/>
        </p:nvSpPr>
        <p:spPr>
          <a:xfrm>
            <a:off x="318499" y="3425314"/>
            <a:ext cx="2897312" cy="716757"/>
          </a:xfrm>
          <a:prstGeom prst="roundRect">
            <a:avLst>
              <a:gd name="adj" fmla="val 21983"/>
            </a:avLst>
          </a:prstGeom>
          <a:solidFill>
            <a:srgbClr val="276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ABE2C8A-9BFE-46F1-8194-CCEE3E9BC3E2}"/>
              </a:ext>
            </a:extLst>
          </p:cNvPr>
          <p:cNvSpPr/>
          <p:nvPr/>
        </p:nvSpPr>
        <p:spPr>
          <a:xfrm>
            <a:off x="318499" y="4857522"/>
            <a:ext cx="2897312" cy="716757"/>
          </a:xfrm>
          <a:prstGeom prst="roundRect">
            <a:avLst>
              <a:gd name="adj" fmla="val 21983"/>
            </a:avLst>
          </a:prstGeom>
          <a:solidFill>
            <a:srgbClr val="276A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91CCF-71A8-4786-B7CD-0E9F563E248E}"/>
              </a:ext>
            </a:extLst>
          </p:cNvPr>
          <p:cNvSpPr txBox="1"/>
          <p:nvPr/>
        </p:nvSpPr>
        <p:spPr>
          <a:xfrm>
            <a:off x="3517900" y="1997541"/>
            <a:ext cx="83556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latin typeface="Arial" panose="020B0604020202020204" pitchFamily="34" charset="0"/>
              </a:rPr>
              <a:t>Основной текст, размер 20. Мы создаём технологии, 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определяющие облик будущего.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1FFC4-B5C7-483E-8337-5DFBAE861BF2}"/>
              </a:ext>
            </a:extLst>
          </p:cNvPr>
          <p:cNvSpPr txBox="1"/>
          <p:nvPr/>
        </p:nvSpPr>
        <p:spPr>
          <a:xfrm>
            <a:off x="3517900" y="3434185"/>
            <a:ext cx="83556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latin typeface="Arial" panose="020B0604020202020204" pitchFamily="34" charset="0"/>
              </a:rPr>
              <a:t>Основной текст, размер 20. Мы создаём технологии, 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определяющие облик будущего.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70B1BD-53B8-47FE-8A85-A2B380778B88}"/>
              </a:ext>
            </a:extLst>
          </p:cNvPr>
          <p:cNvSpPr txBox="1"/>
          <p:nvPr/>
        </p:nvSpPr>
        <p:spPr>
          <a:xfrm>
            <a:off x="3517900" y="4866393"/>
            <a:ext cx="835560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latin typeface="Arial" panose="020B0604020202020204" pitchFamily="34" charset="0"/>
              </a:rPr>
              <a:t>Основной текст, размер 20. Мы создаём технологии, </a:t>
            </a:r>
            <a:br>
              <a:rPr lang="ru-RU" sz="2000" dirty="0">
                <a:latin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</a:rPr>
              <a:t>определяющие облик будущего.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0BEE93-AFB8-47EC-823E-FBC62074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4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F9A15-15A9-4F74-AF90-0F042EAB0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E020C-D2C1-4394-816E-E705F0350224}"/>
              </a:ext>
            </a:extLst>
          </p:cNvPr>
          <p:cNvSpPr txBox="1"/>
          <p:nvPr/>
        </p:nvSpPr>
        <p:spPr>
          <a:xfrm>
            <a:off x="1129110" y="2132178"/>
            <a:ext cx="2634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75117F-BFF6-46E5-B19E-163A798C85A6}"/>
              </a:ext>
            </a:extLst>
          </p:cNvPr>
          <p:cNvSpPr txBox="1"/>
          <p:nvPr/>
        </p:nvSpPr>
        <p:spPr>
          <a:xfrm>
            <a:off x="1007828" y="2589998"/>
            <a:ext cx="287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Образец текста,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размер 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D71D5-FD9E-499A-BEA8-C550CC79083A}"/>
              </a:ext>
            </a:extLst>
          </p:cNvPr>
          <p:cNvSpPr txBox="1"/>
          <p:nvPr/>
        </p:nvSpPr>
        <p:spPr>
          <a:xfrm>
            <a:off x="8428578" y="2133468"/>
            <a:ext cx="2634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C6DD6-BAB6-4608-995D-646C0658D6F7}"/>
              </a:ext>
            </a:extLst>
          </p:cNvPr>
          <p:cNvSpPr txBox="1"/>
          <p:nvPr/>
        </p:nvSpPr>
        <p:spPr>
          <a:xfrm>
            <a:off x="8307296" y="2591288"/>
            <a:ext cx="287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Образец текста,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размер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98D7AE-4257-4FF2-9B0B-88A6E90C5264}"/>
              </a:ext>
            </a:extLst>
          </p:cNvPr>
          <p:cNvSpPr txBox="1"/>
          <p:nvPr/>
        </p:nvSpPr>
        <p:spPr>
          <a:xfrm>
            <a:off x="4778844" y="2132178"/>
            <a:ext cx="2634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C38503-8DAB-45A9-8A97-F14ACE4C59AD}"/>
              </a:ext>
            </a:extLst>
          </p:cNvPr>
          <p:cNvSpPr txBox="1"/>
          <p:nvPr/>
        </p:nvSpPr>
        <p:spPr>
          <a:xfrm>
            <a:off x="4657562" y="2589998"/>
            <a:ext cx="287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Образец текста,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размер 18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5BD344-B612-4A22-B7CE-7F6B070A3EBE}"/>
              </a:ext>
            </a:extLst>
          </p:cNvPr>
          <p:cNvSpPr txBox="1"/>
          <p:nvPr/>
        </p:nvSpPr>
        <p:spPr>
          <a:xfrm>
            <a:off x="1129110" y="4294709"/>
            <a:ext cx="2634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8D9FD1-92DC-49CD-AF51-ED92F14C8772}"/>
              </a:ext>
            </a:extLst>
          </p:cNvPr>
          <p:cNvSpPr txBox="1"/>
          <p:nvPr/>
        </p:nvSpPr>
        <p:spPr>
          <a:xfrm>
            <a:off x="1007828" y="4752529"/>
            <a:ext cx="287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Образец текста,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размер 18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0F4212-2F9E-418C-8EE5-4BE4AE896FF4}"/>
              </a:ext>
            </a:extLst>
          </p:cNvPr>
          <p:cNvSpPr txBox="1"/>
          <p:nvPr/>
        </p:nvSpPr>
        <p:spPr>
          <a:xfrm>
            <a:off x="8428578" y="4294709"/>
            <a:ext cx="2634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5BDD15-F0F7-4F50-9FD9-367906EF7A0A}"/>
              </a:ext>
            </a:extLst>
          </p:cNvPr>
          <p:cNvSpPr txBox="1"/>
          <p:nvPr/>
        </p:nvSpPr>
        <p:spPr>
          <a:xfrm>
            <a:off x="8307296" y="4752529"/>
            <a:ext cx="287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Образец текста,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размер 18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CA8E22-82EB-4632-898F-F814514E80E1}"/>
              </a:ext>
            </a:extLst>
          </p:cNvPr>
          <p:cNvSpPr txBox="1"/>
          <p:nvPr/>
        </p:nvSpPr>
        <p:spPr>
          <a:xfrm>
            <a:off x="4782182" y="4294709"/>
            <a:ext cx="263431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500" b="1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70E432-2459-453D-A8A3-8DDCA068A9B6}"/>
              </a:ext>
            </a:extLst>
          </p:cNvPr>
          <p:cNvSpPr txBox="1"/>
          <p:nvPr/>
        </p:nvSpPr>
        <p:spPr>
          <a:xfrm>
            <a:off x="4660900" y="4752529"/>
            <a:ext cx="28702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latin typeface="Arial" panose="020B0604020202020204" pitchFamily="34" charset="0"/>
              </a:rPr>
              <a:t>Образец текста,</a:t>
            </a:r>
            <a:br>
              <a:rPr lang="ru-RU" dirty="0">
                <a:latin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</a:rPr>
              <a:t>размер 18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425763-80CA-4400-B941-CFB9AB93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739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77411584-7006-4070-BA8A-9398EB940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528008"/>
              </p:ext>
            </p:extLst>
          </p:nvPr>
        </p:nvGraphicFramePr>
        <p:xfrm>
          <a:off x="6256144" y="3557907"/>
          <a:ext cx="5531216" cy="362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BFE78710-9BBA-4DBF-AA20-F9928FDB73CC}"/>
              </a:ext>
            </a:extLst>
          </p:cNvPr>
          <p:cNvSpPr txBox="1"/>
          <p:nvPr/>
        </p:nvSpPr>
        <p:spPr bwMode="auto">
          <a:xfrm>
            <a:off x="6285039" y="3157797"/>
            <a:ext cx="5531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dirty="0">
                <a:latin typeface="Arial" panose="020B0604020202020204" pitchFamily="34" charset="0"/>
              </a:rPr>
              <a:t>Описание графика</a:t>
            </a:r>
            <a:endParaRPr sz="1500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E4A8F-9B4A-4927-BA2D-9754951BE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0F7F55C-4DB3-45F3-8B68-5215366CB3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698934"/>
              </p:ext>
            </p:extLst>
          </p:nvPr>
        </p:nvGraphicFramePr>
        <p:xfrm>
          <a:off x="404640" y="3557907"/>
          <a:ext cx="5531216" cy="362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1D021E7-E6CA-49F5-A505-3627C7BE2945}"/>
              </a:ext>
            </a:extLst>
          </p:cNvPr>
          <p:cNvSpPr txBox="1"/>
          <p:nvPr/>
        </p:nvSpPr>
        <p:spPr bwMode="auto">
          <a:xfrm>
            <a:off x="433535" y="3157797"/>
            <a:ext cx="55312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500" dirty="0">
                <a:latin typeface="Arial" panose="020B0604020202020204" pitchFamily="34" charset="0"/>
              </a:rPr>
              <a:t>Описание графика</a:t>
            </a:r>
            <a:endParaRPr sz="1500" dirty="0">
              <a:latin typeface="Arial" panose="020B0604020202020204" pitchFamily="34" charset="0"/>
            </a:endParaRPr>
          </a:p>
        </p:txBody>
      </p:sp>
      <p:sp>
        <p:nvSpPr>
          <p:cNvPr id="16" name="Объект 7">
            <a:extLst>
              <a:ext uri="{FF2B5EF4-FFF2-40B4-BE49-F238E27FC236}">
                <a16:creationId xmlns:a16="http://schemas.microsoft.com/office/drawing/2014/main" id="{B43D9541-5455-400A-BF45-FA166953CA0E}"/>
              </a:ext>
            </a:extLst>
          </p:cNvPr>
          <p:cNvSpPr txBox="1">
            <a:spLocks/>
          </p:cNvSpPr>
          <p:nvPr/>
        </p:nvSpPr>
        <p:spPr>
          <a:xfrm>
            <a:off x="222028" y="1900733"/>
            <a:ext cx="10189618" cy="8170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</a:pPr>
            <a:r>
              <a:rPr lang="ru-RU" sz="2500" dirty="0">
                <a:latin typeface="Arial" panose="020B0604020202020204" pitchFamily="34" charset="0"/>
              </a:rPr>
              <a:t>Основной текст, размер 25.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CB8E690-A4D5-466B-B386-BBEB76C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646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F892A-826D-4724-86CA-4ADBB3854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0642B3-C033-4F8A-B693-D85FF4E24F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1056"/>
          <a:stretch/>
        </p:blipFill>
        <p:spPr>
          <a:xfrm>
            <a:off x="337323" y="2361686"/>
            <a:ext cx="3224656" cy="2002214"/>
          </a:xfrm>
          <a:custGeom>
            <a:avLst/>
            <a:gdLst>
              <a:gd name="connsiteX0" fmla="*/ 250641 w 5772457"/>
              <a:gd name="connsiteY0" fmla="*/ 0 h 3584164"/>
              <a:gd name="connsiteX1" fmla="*/ 5521816 w 5772457"/>
              <a:gd name="connsiteY1" fmla="*/ 0 h 3584164"/>
              <a:gd name="connsiteX2" fmla="*/ 5772457 w 5772457"/>
              <a:gd name="connsiteY2" fmla="*/ 250641 h 3584164"/>
              <a:gd name="connsiteX3" fmla="*/ 5772457 w 5772457"/>
              <a:gd name="connsiteY3" fmla="*/ 3333524 h 3584164"/>
              <a:gd name="connsiteX4" fmla="*/ 5572329 w 5772457"/>
              <a:gd name="connsiteY4" fmla="*/ 3579073 h 3584164"/>
              <a:gd name="connsiteX5" fmla="*/ 5521826 w 5772457"/>
              <a:gd name="connsiteY5" fmla="*/ 3584164 h 3584164"/>
              <a:gd name="connsiteX6" fmla="*/ 250631 w 5772457"/>
              <a:gd name="connsiteY6" fmla="*/ 3584164 h 3584164"/>
              <a:gd name="connsiteX7" fmla="*/ 200128 w 5772457"/>
              <a:gd name="connsiteY7" fmla="*/ 3579073 h 3584164"/>
              <a:gd name="connsiteX8" fmla="*/ 0 w 5772457"/>
              <a:gd name="connsiteY8" fmla="*/ 3333524 h 3584164"/>
              <a:gd name="connsiteX9" fmla="*/ 0 w 5772457"/>
              <a:gd name="connsiteY9" fmla="*/ 250641 h 3584164"/>
              <a:gd name="connsiteX10" fmla="*/ 250641 w 5772457"/>
              <a:gd name="connsiteY10" fmla="*/ 0 h 358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2457" h="3584164">
                <a:moveTo>
                  <a:pt x="250641" y="0"/>
                </a:moveTo>
                <a:lnTo>
                  <a:pt x="5521816" y="0"/>
                </a:lnTo>
                <a:cubicBezTo>
                  <a:pt x="5660241" y="0"/>
                  <a:pt x="5772457" y="112216"/>
                  <a:pt x="5772457" y="250641"/>
                </a:cubicBezTo>
                <a:lnTo>
                  <a:pt x="5772457" y="3333524"/>
                </a:lnTo>
                <a:cubicBezTo>
                  <a:pt x="5772457" y="3454646"/>
                  <a:pt x="5686542" y="3555702"/>
                  <a:pt x="5572329" y="3579073"/>
                </a:cubicBezTo>
                <a:lnTo>
                  <a:pt x="5521826" y="3584164"/>
                </a:lnTo>
                <a:lnTo>
                  <a:pt x="250631" y="3584164"/>
                </a:lnTo>
                <a:lnTo>
                  <a:pt x="200128" y="3579073"/>
                </a:lnTo>
                <a:cubicBezTo>
                  <a:pt x="85916" y="3555702"/>
                  <a:pt x="0" y="3454646"/>
                  <a:pt x="0" y="3333524"/>
                </a:cubicBezTo>
                <a:lnTo>
                  <a:pt x="0" y="250641"/>
                </a:lnTo>
                <a:cubicBezTo>
                  <a:pt x="0" y="112216"/>
                  <a:pt x="112216" y="0"/>
                  <a:pt x="250641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B4D930-F510-4A54-916F-A6797EE6F69B}"/>
              </a:ext>
            </a:extLst>
          </p:cNvPr>
          <p:cNvSpPr txBox="1"/>
          <p:nvPr/>
        </p:nvSpPr>
        <p:spPr>
          <a:xfrm>
            <a:off x="337325" y="4393353"/>
            <a:ext cx="322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 16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2A7B41-27FA-45A2-AA4D-D045D874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1056"/>
          <a:stretch/>
        </p:blipFill>
        <p:spPr>
          <a:xfrm>
            <a:off x="4483672" y="2361686"/>
            <a:ext cx="3224656" cy="2002214"/>
          </a:xfrm>
          <a:custGeom>
            <a:avLst/>
            <a:gdLst>
              <a:gd name="connsiteX0" fmla="*/ 250641 w 5772457"/>
              <a:gd name="connsiteY0" fmla="*/ 0 h 3584164"/>
              <a:gd name="connsiteX1" fmla="*/ 5521816 w 5772457"/>
              <a:gd name="connsiteY1" fmla="*/ 0 h 3584164"/>
              <a:gd name="connsiteX2" fmla="*/ 5772457 w 5772457"/>
              <a:gd name="connsiteY2" fmla="*/ 250641 h 3584164"/>
              <a:gd name="connsiteX3" fmla="*/ 5772457 w 5772457"/>
              <a:gd name="connsiteY3" fmla="*/ 3333524 h 3584164"/>
              <a:gd name="connsiteX4" fmla="*/ 5572329 w 5772457"/>
              <a:gd name="connsiteY4" fmla="*/ 3579073 h 3584164"/>
              <a:gd name="connsiteX5" fmla="*/ 5521826 w 5772457"/>
              <a:gd name="connsiteY5" fmla="*/ 3584164 h 3584164"/>
              <a:gd name="connsiteX6" fmla="*/ 250631 w 5772457"/>
              <a:gd name="connsiteY6" fmla="*/ 3584164 h 3584164"/>
              <a:gd name="connsiteX7" fmla="*/ 200128 w 5772457"/>
              <a:gd name="connsiteY7" fmla="*/ 3579073 h 3584164"/>
              <a:gd name="connsiteX8" fmla="*/ 0 w 5772457"/>
              <a:gd name="connsiteY8" fmla="*/ 3333524 h 3584164"/>
              <a:gd name="connsiteX9" fmla="*/ 0 w 5772457"/>
              <a:gd name="connsiteY9" fmla="*/ 250641 h 3584164"/>
              <a:gd name="connsiteX10" fmla="*/ 250641 w 5772457"/>
              <a:gd name="connsiteY10" fmla="*/ 0 h 358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2457" h="3584164">
                <a:moveTo>
                  <a:pt x="250641" y="0"/>
                </a:moveTo>
                <a:lnTo>
                  <a:pt x="5521816" y="0"/>
                </a:lnTo>
                <a:cubicBezTo>
                  <a:pt x="5660241" y="0"/>
                  <a:pt x="5772457" y="112216"/>
                  <a:pt x="5772457" y="250641"/>
                </a:cubicBezTo>
                <a:lnTo>
                  <a:pt x="5772457" y="3333524"/>
                </a:lnTo>
                <a:cubicBezTo>
                  <a:pt x="5772457" y="3454646"/>
                  <a:pt x="5686542" y="3555702"/>
                  <a:pt x="5572329" y="3579073"/>
                </a:cubicBezTo>
                <a:lnTo>
                  <a:pt x="5521826" y="3584164"/>
                </a:lnTo>
                <a:lnTo>
                  <a:pt x="250631" y="3584164"/>
                </a:lnTo>
                <a:lnTo>
                  <a:pt x="200128" y="3579073"/>
                </a:lnTo>
                <a:cubicBezTo>
                  <a:pt x="85916" y="3555702"/>
                  <a:pt x="0" y="3454646"/>
                  <a:pt x="0" y="3333524"/>
                </a:cubicBezTo>
                <a:lnTo>
                  <a:pt x="0" y="250641"/>
                </a:lnTo>
                <a:cubicBezTo>
                  <a:pt x="0" y="112216"/>
                  <a:pt x="112216" y="0"/>
                  <a:pt x="250641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423B86-E3F9-4A5C-BAD0-A7583731A86A}"/>
              </a:ext>
            </a:extLst>
          </p:cNvPr>
          <p:cNvSpPr txBox="1"/>
          <p:nvPr/>
        </p:nvSpPr>
        <p:spPr>
          <a:xfrm>
            <a:off x="4483672" y="4393353"/>
            <a:ext cx="3224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 16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100FB8-C662-46CD-8613-496F01B49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" b="1056"/>
          <a:stretch/>
        </p:blipFill>
        <p:spPr>
          <a:xfrm>
            <a:off x="8630021" y="2361686"/>
            <a:ext cx="3224656" cy="2002214"/>
          </a:xfrm>
          <a:custGeom>
            <a:avLst/>
            <a:gdLst>
              <a:gd name="connsiteX0" fmla="*/ 250641 w 5772457"/>
              <a:gd name="connsiteY0" fmla="*/ 0 h 3584164"/>
              <a:gd name="connsiteX1" fmla="*/ 5521816 w 5772457"/>
              <a:gd name="connsiteY1" fmla="*/ 0 h 3584164"/>
              <a:gd name="connsiteX2" fmla="*/ 5772457 w 5772457"/>
              <a:gd name="connsiteY2" fmla="*/ 250641 h 3584164"/>
              <a:gd name="connsiteX3" fmla="*/ 5772457 w 5772457"/>
              <a:gd name="connsiteY3" fmla="*/ 3333524 h 3584164"/>
              <a:gd name="connsiteX4" fmla="*/ 5572329 w 5772457"/>
              <a:gd name="connsiteY4" fmla="*/ 3579073 h 3584164"/>
              <a:gd name="connsiteX5" fmla="*/ 5521826 w 5772457"/>
              <a:gd name="connsiteY5" fmla="*/ 3584164 h 3584164"/>
              <a:gd name="connsiteX6" fmla="*/ 250631 w 5772457"/>
              <a:gd name="connsiteY6" fmla="*/ 3584164 h 3584164"/>
              <a:gd name="connsiteX7" fmla="*/ 200128 w 5772457"/>
              <a:gd name="connsiteY7" fmla="*/ 3579073 h 3584164"/>
              <a:gd name="connsiteX8" fmla="*/ 0 w 5772457"/>
              <a:gd name="connsiteY8" fmla="*/ 3333524 h 3584164"/>
              <a:gd name="connsiteX9" fmla="*/ 0 w 5772457"/>
              <a:gd name="connsiteY9" fmla="*/ 250641 h 3584164"/>
              <a:gd name="connsiteX10" fmla="*/ 250641 w 5772457"/>
              <a:gd name="connsiteY10" fmla="*/ 0 h 3584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2457" h="3584164">
                <a:moveTo>
                  <a:pt x="250641" y="0"/>
                </a:moveTo>
                <a:lnTo>
                  <a:pt x="5521816" y="0"/>
                </a:lnTo>
                <a:cubicBezTo>
                  <a:pt x="5660241" y="0"/>
                  <a:pt x="5772457" y="112216"/>
                  <a:pt x="5772457" y="250641"/>
                </a:cubicBezTo>
                <a:lnTo>
                  <a:pt x="5772457" y="3333524"/>
                </a:lnTo>
                <a:cubicBezTo>
                  <a:pt x="5772457" y="3454646"/>
                  <a:pt x="5686542" y="3555702"/>
                  <a:pt x="5572329" y="3579073"/>
                </a:cubicBezTo>
                <a:lnTo>
                  <a:pt x="5521826" y="3584164"/>
                </a:lnTo>
                <a:lnTo>
                  <a:pt x="250631" y="3584164"/>
                </a:lnTo>
                <a:lnTo>
                  <a:pt x="200128" y="3579073"/>
                </a:lnTo>
                <a:cubicBezTo>
                  <a:pt x="85916" y="3555702"/>
                  <a:pt x="0" y="3454646"/>
                  <a:pt x="0" y="3333524"/>
                </a:cubicBezTo>
                <a:lnTo>
                  <a:pt x="0" y="250641"/>
                </a:lnTo>
                <a:cubicBezTo>
                  <a:pt x="0" y="112216"/>
                  <a:pt x="112216" y="0"/>
                  <a:pt x="250641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BD1EB-A759-4E08-8E8A-77186F472A85}"/>
              </a:ext>
            </a:extLst>
          </p:cNvPr>
          <p:cNvSpPr txBox="1"/>
          <p:nvPr/>
        </p:nvSpPr>
        <p:spPr>
          <a:xfrm>
            <a:off x="8630021" y="4393353"/>
            <a:ext cx="3224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 16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403253B-2D41-4714-8E50-CA35061A0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40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945DC5-4D1A-438A-A228-29FCBD8F7AEB}"/>
              </a:ext>
            </a:extLst>
          </p:cNvPr>
          <p:cNvSpPr txBox="1"/>
          <p:nvPr/>
        </p:nvSpPr>
        <p:spPr>
          <a:xfrm>
            <a:off x="222738" y="4680765"/>
            <a:ext cx="1164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</a:rPr>
              <a:t>Заголовок, размер 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F00B6-721F-4DF0-BB47-3B99AE377D30}"/>
              </a:ext>
            </a:extLst>
          </p:cNvPr>
          <p:cNvSpPr txBox="1"/>
          <p:nvPr/>
        </p:nvSpPr>
        <p:spPr>
          <a:xfrm>
            <a:off x="229088" y="5362553"/>
            <a:ext cx="11643914" cy="1079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Образец текста, размер 20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Мы создаём технологии, </a:t>
            </a:r>
            <a:b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</a:rPr>
              <a:t>определяющие облик будущего.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B4865C6-382F-4306-86C7-E241B8FD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>
                <a:solidFill>
                  <a:schemeClr val="bg1"/>
                </a:solidFill>
              </a:rPr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725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E6A73-6472-4802-A307-0B44D5CCE7B5}"/>
              </a:ext>
            </a:extLst>
          </p:cNvPr>
          <p:cNvSpPr txBox="1"/>
          <p:nvPr/>
        </p:nvSpPr>
        <p:spPr>
          <a:xfrm>
            <a:off x="178467" y="2443847"/>
            <a:ext cx="6478312" cy="1826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7500" b="1" dirty="0">
                <a:latin typeface="Arial" panose="020B0604020202020204" pitchFamily="34" charset="0"/>
              </a:rPr>
              <a:t>Спасибо</a:t>
            </a:r>
            <a:br>
              <a:rPr lang="ru-RU" sz="7500" b="1" dirty="0">
                <a:latin typeface="Arial" panose="020B0604020202020204" pitchFamily="34" charset="0"/>
              </a:rPr>
            </a:br>
            <a:r>
              <a:rPr lang="ru-RU" sz="7500" b="1" dirty="0">
                <a:solidFill>
                  <a:srgbClr val="276AFF"/>
                </a:solidFill>
                <a:latin typeface="Arial" panose="020B0604020202020204" pitchFamily="34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87597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E6A73-6472-4802-A307-0B44D5CCE7B5}"/>
              </a:ext>
            </a:extLst>
          </p:cNvPr>
          <p:cNvSpPr txBox="1"/>
          <p:nvPr/>
        </p:nvSpPr>
        <p:spPr>
          <a:xfrm>
            <a:off x="178467" y="1269050"/>
            <a:ext cx="5109540" cy="1826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7500" b="1" dirty="0">
                <a:latin typeface="Arial" panose="020B0604020202020204" pitchFamily="34" charset="0"/>
              </a:rPr>
              <a:t>Заголовок</a:t>
            </a:r>
            <a:br>
              <a:rPr lang="ru-RU" sz="7500" b="1" dirty="0">
                <a:latin typeface="Arial" panose="020B0604020202020204" pitchFamily="34" charset="0"/>
              </a:rPr>
            </a:br>
            <a:r>
              <a:rPr lang="ru-RU" sz="7500" b="1" dirty="0">
                <a:latin typeface="Arial" panose="020B0604020202020204" pitchFamily="34" charset="0"/>
              </a:rPr>
              <a:t>раздела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F8F2C-C728-444B-A237-D42A5FBBACE4}"/>
              </a:ext>
            </a:extLst>
          </p:cNvPr>
          <p:cNvSpPr txBox="1"/>
          <p:nvPr/>
        </p:nvSpPr>
        <p:spPr>
          <a:xfrm>
            <a:off x="224155" y="3344789"/>
            <a:ext cx="6262706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500" dirty="0">
                <a:latin typeface="Arial" panose="020B0604020202020204" pitchFamily="34" charset="0"/>
              </a:rPr>
              <a:t>Возможный текст, размер 25</a:t>
            </a:r>
          </a:p>
          <a:p>
            <a:pPr>
              <a:spcAft>
                <a:spcPts val="1000"/>
              </a:spcAft>
            </a:pPr>
            <a:r>
              <a:rPr lang="ru-RU" sz="2500" dirty="0">
                <a:latin typeface="Arial" panose="020B0604020202020204" pitchFamily="34" charset="0"/>
              </a:rPr>
              <a:t>Мы создаём технологии, определяющие облик будущего, готовим команды и лидеров изменений.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999F635-83C6-4FFA-9C8E-01DBA679D456}"/>
              </a:ext>
            </a:extLst>
          </p:cNvPr>
          <p:cNvCxnSpPr>
            <a:cxnSpLocks/>
          </p:cNvCxnSpPr>
          <p:nvPr/>
        </p:nvCxnSpPr>
        <p:spPr>
          <a:xfrm>
            <a:off x="338138" y="3239357"/>
            <a:ext cx="6494462" cy="0"/>
          </a:xfrm>
          <a:prstGeom prst="line">
            <a:avLst/>
          </a:prstGeom>
          <a:ln w="25400">
            <a:solidFill>
              <a:srgbClr val="276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5BC9FE9-6FBC-43F1-9712-43218935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35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E47FF6E-0364-4F4D-88DE-610C3865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97" y="493112"/>
            <a:ext cx="10515600" cy="1325563"/>
          </a:xfrm>
        </p:spPr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3CB28C5-AD62-4D34-A1DC-FBBDADD57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35" y="1897556"/>
            <a:ext cx="10966718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500" dirty="0"/>
              <a:t>Основной текст, размер 25.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500" dirty="0"/>
              <a:t>Определение массы самолёта и его отдельных агрегатов сегодня является важнейшей задачей </a:t>
            </a:r>
            <a:r>
              <a:rPr lang="ru-RU" sz="2500" b="1" dirty="0">
                <a:solidFill>
                  <a:srgbClr val="276AFF"/>
                </a:solidFill>
              </a:rPr>
              <a:t>проектирования</a:t>
            </a:r>
            <a:r>
              <a:rPr lang="ru-RU" sz="2500" dirty="0"/>
              <a:t>. Во-первых, снижение веса летательного аппарата позволяет ощутимо поднять экономичность и улучшить лётные характеристики. Во-вторых, даже незначительные погрешности в весовом проектировании приводят к проигрышу в топливной эффективности и невозможности летательного аппарата выполнять свои целевые задачи.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500" dirty="0"/>
              <a:t>Мы создаём технологии, </a:t>
            </a:r>
            <a:br>
              <a:rPr lang="ru-RU" sz="2500" dirty="0"/>
            </a:br>
            <a:r>
              <a:rPr lang="ru-RU" sz="2500" dirty="0"/>
              <a:t>определяющие </a:t>
            </a:r>
            <a:r>
              <a:rPr lang="ru-RU" sz="2500" b="1" dirty="0">
                <a:solidFill>
                  <a:srgbClr val="276AFF"/>
                </a:solidFill>
              </a:rPr>
              <a:t>облик</a:t>
            </a:r>
            <a:r>
              <a:rPr lang="ru-RU" sz="2500" dirty="0"/>
              <a:t> будущего, </a:t>
            </a:r>
            <a:br>
              <a:rPr lang="ru-RU" sz="2500" dirty="0"/>
            </a:br>
            <a:r>
              <a:rPr lang="ru-RU" sz="2500" dirty="0"/>
              <a:t>готовим команды и лидеров изменений.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DE6BDA-2CEE-4304-ADD5-5BBB6F7E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38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F2E004-2352-4030-ACFF-814C382A19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r="17113"/>
          <a:stretch>
            <a:fillRect/>
          </a:stretch>
        </p:blipFill>
        <p:spPr>
          <a:xfrm>
            <a:off x="6096000" y="2001839"/>
            <a:ext cx="5756275" cy="4077988"/>
          </a:xfrm>
        </p:spPr>
      </p:pic>
      <p:sp>
        <p:nvSpPr>
          <p:cNvPr id="8" name="Объект 7">
            <a:extLst>
              <a:ext uri="{FF2B5EF4-FFF2-40B4-BE49-F238E27FC236}">
                <a16:creationId xmlns:a16="http://schemas.microsoft.com/office/drawing/2014/main" id="{83CB28C5-AD62-4D34-A1DC-FBBDADD57DE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29816" y="1894680"/>
            <a:ext cx="5866184" cy="44365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/>
              <a:t>Основной текст, размер 20.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/>
              <a:t>Определение массы самолёта и его отдельных агрегатов сегодня является важнейшей задачей проектирования. </a:t>
            </a:r>
            <a:br>
              <a:rPr lang="ru-RU" sz="2000" dirty="0"/>
            </a:br>
            <a:r>
              <a:rPr lang="ru-RU" sz="2000" dirty="0"/>
              <a:t>В процессе весового контроля формируются весовые сводки, для соблюдения лимитов по массе определяются центровка и моменты инерции самолёта.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А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Б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В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E47FF6E-0364-4F4D-88DE-610C38654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C45762-7752-4ACB-9ECC-435BE5E0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660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C7C4AB-60F3-482C-8E08-F5E68A7E9E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7818"/>
          <a:stretch/>
        </p:blipFill>
        <p:spPr>
          <a:xfrm>
            <a:off x="6096000" y="2001327"/>
            <a:ext cx="5756694" cy="4078500"/>
          </a:xfrm>
        </p:spPr>
      </p:pic>
      <p:sp>
        <p:nvSpPr>
          <p:cNvPr id="11" name="Заголовок 6">
            <a:extLst>
              <a:ext uri="{FF2B5EF4-FFF2-40B4-BE49-F238E27FC236}">
                <a16:creationId xmlns:a16="http://schemas.microsoft.com/office/drawing/2014/main" id="{E488C8C6-1856-40CD-BEF2-6BF1BA01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896EC3-726B-4682-A370-C03E36D20A48}"/>
              </a:ext>
            </a:extLst>
          </p:cNvPr>
          <p:cNvSpPr txBox="1"/>
          <p:nvPr/>
        </p:nvSpPr>
        <p:spPr>
          <a:xfrm>
            <a:off x="206672" y="1812325"/>
            <a:ext cx="459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276AFF"/>
                </a:solidFill>
                <a:latin typeface="Arial" panose="020B0604020202020204" pitchFamily="34" charset="0"/>
              </a:rPr>
              <a:t>Подзаголовок, 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C2852E-26BA-4B2C-9BC3-385FE36FBE99}"/>
              </a:ext>
            </a:extLst>
          </p:cNvPr>
          <p:cNvSpPr txBox="1"/>
          <p:nvPr/>
        </p:nvSpPr>
        <p:spPr>
          <a:xfrm>
            <a:off x="220961" y="2489067"/>
            <a:ext cx="5220000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latin typeface="Arial" panose="020B0604020202020204" pitchFamily="34" charset="0"/>
              </a:rPr>
              <a:t>Основной текст, размер 20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</a:rPr>
              <a:t>Мы создаём технологии, определяющие облик будущего, готовим команды и лидеров изменений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7B57D9-6C5A-4C19-BE80-E23A725D3EFB}"/>
              </a:ext>
            </a:extLst>
          </p:cNvPr>
          <p:cNvSpPr txBox="1"/>
          <p:nvPr/>
        </p:nvSpPr>
        <p:spPr>
          <a:xfrm>
            <a:off x="206672" y="4023733"/>
            <a:ext cx="459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276AFF"/>
                </a:solidFill>
                <a:latin typeface="Arial" panose="020B0604020202020204" pitchFamily="34" charset="0"/>
              </a:rPr>
              <a:t>Подзаголовок, 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9544B0-BBD0-40C1-AEE4-A6002C268A15}"/>
              </a:ext>
            </a:extLst>
          </p:cNvPr>
          <p:cNvSpPr txBox="1"/>
          <p:nvPr/>
        </p:nvSpPr>
        <p:spPr>
          <a:xfrm>
            <a:off x="220961" y="4700475"/>
            <a:ext cx="5220000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latin typeface="Arial" panose="020B0604020202020204" pitchFamily="34" charset="0"/>
              </a:rPr>
              <a:t>Основной текст, размер 20</a:t>
            </a:r>
          </a:p>
          <a:p>
            <a:pPr>
              <a:spcAft>
                <a:spcPts val="1000"/>
              </a:spcAft>
            </a:pPr>
            <a:r>
              <a:rPr lang="ru-RU" sz="2000" dirty="0">
                <a:latin typeface="Arial" panose="020B0604020202020204" pitchFamily="34" charset="0"/>
              </a:rPr>
              <a:t>Мы создаём технологии, определяющие облик будущего, готовим команды и лидеров изменений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FEE799-5290-49BF-8294-28CA9FD5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55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C7C4AB-60F3-482C-8E08-F5E68A7E9E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7818"/>
          <a:stretch>
            <a:fillRect/>
          </a:stretch>
        </p:blipFill>
        <p:spPr>
          <a:xfrm>
            <a:off x="339306" y="2001328"/>
            <a:ext cx="5540375" cy="369268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581060-C709-4231-A1F6-389F0D7A581A}"/>
              </a:ext>
            </a:extLst>
          </p:cNvPr>
          <p:cNvSpPr txBox="1"/>
          <p:nvPr/>
        </p:nvSpPr>
        <p:spPr>
          <a:xfrm>
            <a:off x="6312322" y="1843484"/>
            <a:ext cx="5540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276AFF"/>
                </a:solidFill>
                <a:latin typeface="Arial" panose="020B0604020202020204" pitchFamily="34" charset="0"/>
              </a:rPr>
              <a:t>Подзаголовок, размер 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35C442-1430-4A9D-B991-E7041AFF7595}"/>
              </a:ext>
            </a:extLst>
          </p:cNvPr>
          <p:cNvSpPr txBox="1"/>
          <p:nvPr/>
        </p:nvSpPr>
        <p:spPr>
          <a:xfrm>
            <a:off x="6312321" y="2397482"/>
            <a:ext cx="5540372" cy="3182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ru-RU" sz="2000" dirty="0">
                <a:latin typeface="Arial" panose="020B0604020202020204" pitchFamily="34" charset="0"/>
              </a:rPr>
              <a:t>Образец текста, размер 20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массы самолёта и его отдельных агрегатов сегодня является важнейшей задачей проектирования.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 процессе весового контроля формируются весовые сводки, для соблюдения лимитов по массе определяются центровка и моменты инерции самолёта.</a:t>
            </a:r>
          </a:p>
          <a:p>
            <a:pPr>
              <a:spcAft>
                <a:spcPts val="500"/>
              </a:spcAft>
            </a:pP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CB62F-FFCA-4E15-92B2-FF983F94193A}"/>
              </a:ext>
            </a:extLst>
          </p:cNvPr>
          <p:cNvSpPr txBox="1"/>
          <p:nvPr/>
        </p:nvSpPr>
        <p:spPr>
          <a:xfrm>
            <a:off x="232943" y="5789259"/>
            <a:ext cx="32035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276AFF"/>
                </a:solidFill>
                <a:latin typeface="Arial" panose="020B0604020202020204" pitchFamily="34" charset="0"/>
              </a:rPr>
              <a:t>Возможная подпись изображения</a:t>
            </a:r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9E6AC271-EC8C-4384-8903-8C6004FA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197" y="493112"/>
            <a:ext cx="10515600" cy="1325563"/>
          </a:xfrm>
        </p:spPr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AE73FD4-18E5-4BAD-827E-E6A3A2FF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2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C7C4AB-60F3-482C-8E08-F5E68A7E9E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7818"/>
          <a:stretch/>
        </p:blipFill>
        <p:spPr>
          <a:xfrm>
            <a:off x="334632" y="2001327"/>
            <a:ext cx="5540375" cy="3693582"/>
          </a:xfrm>
        </p:spPr>
      </p:pic>
      <p:sp>
        <p:nvSpPr>
          <p:cNvPr id="2" name="Объект 1">
            <a:extLst>
              <a:ext uri="{FF2B5EF4-FFF2-40B4-BE49-F238E27FC236}">
                <a16:creationId xmlns:a16="http://schemas.microsoft.com/office/drawing/2014/main" id="{854A1193-B49B-47CE-AA58-6853F4BC74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50457" y="1894680"/>
            <a:ext cx="4437075" cy="443652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Образец текста</a:t>
            </a:r>
            <a:br>
              <a:rPr lang="ru-RU" sz="2000" dirty="0"/>
            </a:br>
            <a:r>
              <a:rPr lang="ru-RU" sz="2000" dirty="0"/>
              <a:t>размер 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Образец текста</a:t>
            </a:r>
            <a:br>
              <a:rPr lang="ru-RU" sz="2000" dirty="0"/>
            </a:br>
            <a:r>
              <a:rPr lang="ru-RU" sz="2000" dirty="0"/>
              <a:t>размер 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Образец текста</a:t>
            </a:r>
            <a:br>
              <a:rPr lang="ru-RU" sz="2000" dirty="0"/>
            </a:br>
            <a:r>
              <a:rPr lang="ru-RU" sz="2000" dirty="0"/>
              <a:t>размер 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Образец текста</a:t>
            </a:r>
            <a:br>
              <a:rPr lang="ru-RU" sz="2000" dirty="0"/>
            </a:br>
            <a:r>
              <a:rPr lang="ru-RU" sz="2000" dirty="0"/>
              <a:t>размер 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Образец текста</a:t>
            </a:r>
            <a:br>
              <a:rPr lang="ru-RU" sz="2000" dirty="0"/>
            </a:br>
            <a:r>
              <a:rPr lang="ru-RU" sz="2000" dirty="0"/>
              <a:t>размер 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ru-RU" sz="2000" dirty="0"/>
              <a:t>Образец текста</a:t>
            </a:r>
            <a:br>
              <a:rPr lang="ru-RU" sz="2000" dirty="0"/>
            </a:br>
            <a:r>
              <a:rPr lang="ru-RU" sz="2000" dirty="0"/>
              <a:t>размер 20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ru-RU" sz="2000" dirty="0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9E6AC271-EC8C-4384-8903-8C6004FA1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EB813-6F07-4158-AC3A-D91881299585}"/>
              </a:ext>
            </a:extLst>
          </p:cNvPr>
          <p:cNvSpPr txBox="1"/>
          <p:nvPr/>
        </p:nvSpPr>
        <p:spPr>
          <a:xfrm>
            <a:off x="232943" y="5789259"/>
            <a:ext cx="32035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solidFill>
                  <a:srgbClr val="276AFF"/>
                </a:solidFill>
                <a:latin typeface="Arial" panose="020B0604020202020204" pitchFamily="34" charset="0"/>
              </a:rPr>
              <a:t>Возможная подпись изображения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3B61E16-C577-436F-928D-D17A549D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52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id="{1D837E0B-E965-4495-B5E8-4ADF928B5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rgbClr val="276AFF"/>
                </a:solidFill>
              </a:rPr>
              <a:t>Подзаголовок, размер 30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BE675D0-3835-435B-9A58-F40EB33531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rgbClr val="276AFF"/>
                </a:solidFill>
              </a:rPr>
              <a:t>Подзаголовок, размер 30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E9C71DFA-C537-49C7-AD5E-B11342D91D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Основной текст, размер 20</a:t>
            </a:r>
          </a:p>
          <a:p>
            <a:pPr marL="0" indent="0">
              <a:buNone/>
            </a:pPr>
            <a:r>
              <a:rPr lang="ru-RU" sz="2000" dirty="0"/>
              <a:t>Определение массы самолёта и его отдельных агрегатов сегодня является важнейшей задачей проектирования. Снижение веса летательного аппарата позволяет ощутимо поднять экономичность и улучшить лётные характеристики. </a:t>
            </a:r>
          </a:p>
          <a:p>
            <a:pPr marL="0" indent="0">
              <a:buNone/>
            </a:pPr>
            <a:r>
              <a:rPr lang="ru-RU" sz="2000" dirty="0"/>
              <a:t>Незначительные погрешности в весовом проектировании приводят к проигрышу в топливной эффективности и невозможности летательного аппарата выполнять свои целевые задачи.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DB6CB54-A3D6-4FD0-B175-73A3CA5BC1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/>
              <a:t>Основной текст, размер 20</a:t>
            </a:r>
          </a:p>
          <a:p>
            <a:pPr marL="0" indent="0">
              <a:buNone/>
            </a:pPr>
            <a:r>
              <a:rPr lang="ru-RU" sz="2000" dirty="0"/>
              <a:t>Определение массы самолёта и его отдельных агрегатов сегодня является важнейшей задачей проектирования. Снижение веса летательного аппарата позволяет ощутимо поднять экономичность и улучшить лётные характеристики. </a:t>
            </a:r>
          </a:p>
          <a:p>
            <a:pPr marL="0" indent="0">
              <a:buNone/>
            </a:pPr>
            <a:r>
              <a:rPr lang="ru-RU" sz="2000" dirty="0"/>
              <a:t>Незначительные погрешности в весовом проектировании приводят к проигрышу в топливной эффективности и невозможности летательного аппарата выполнять свои целевые задачи.</a:t>
            </a:r>
          </a:p>
          <a:p>
            <a:endParaRPr lang="ru-RU" sz="2000" dirty="0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B98628DD-4F38-47B0-8F83-0389DBDE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2792B0E-4C9E-42C1-A414-7AEF96B7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85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42B9C41B-D96A-4B82-9402-CB6E39BD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размер 35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B191E0A-FE99-4E77-B207-EEB4C1299940}"/>
              </a:ext>
            </a:extLst>
          </p:cNvPr>
          <p:cNvGrpSpPr/>
          <p:nvPr/>
        </p:nvGrpSpPr>
        <p:grpSpPr>
          <a:xfrm>
            <a:off x="227220" y="1860163"/>
            <a:ext cx="5803551" cy="1200329"/>
            <a:chOff x="286690" y="1187498"/>
            <a:chExt cx="5803551" cy="120032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A027C9-F023-4958-9EE7-1FAC33B8EF4F}"/>
                </a:ext>
              </a:extLst>
            </p:cNvPr>
            <p:cNvSpPr txBox="1"/>
            <p:nvPr/>
          </p:nvSpPr>
          <p:spPr>
            <a:xfrm>
              <a:off x="286690" y="1187498"/>
              <a:ext cx="49730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0" b="1" dirty="0">
                  <a:solidFill>
                    <a:srgbClr val="276AFF"/>
                  </a:solidFill>
                  <a:latin typeface="Arial" panose="020B0604020202020204" pitchFamily="34" charset="0"/>
                </a:rPr>
                <a:t>Подзаголовок, размер 30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448FAF-D193-4E0C-B599-5398FF2E71BE}"/>
                </a:ext>
              </a:extLst>
            </p:cNvPr>
            <p:cNvSpPr txBox="1"/>
            <p:nvPr/>
          </p:nvSpPr>
          <p:spPr>
            <a:xfrm>
              <a:off x="298208" y="1741496"/>
              <a:ext cx="5792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ru-RU" sz="1800" dirty="0">
                  <a:latin typeface="Arial" panose="020B0604020202020204" pitchFamily="34" charset="0"/>
                </a:rPr>
                <a:t>Основной текст, размер 18. Мы создаём технологии, </a:t>
              </a:r>
              <a:br>
                <a:rPr lang="ru-RU" sz="1800" dirty="0">
                  <a:latin typeface="Arial" panose="020B0604020202020204" pitchFamily="34" charset="0"/>
                </a:rPr>
              </a:br>
              <a:r>
                <a:rPr lang="ru-RU" sz="1800" dirty="0">
                  <a:latin typeface="Arial" panose="020B0604020202020204" pitchFamily="34" charset="0"/>
                </a:rPr>
                <a:t>определяющие облик будущего.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5B4F6B7-8A2A-4A98-8899-A05A73F25936}"/>
              </a:ext>
            </a:extLst>
          </p:cNvPr>
          <p:cNvGrpSpPr/>
          <p:nvPr/>
        </p:nvGrpSpPr>
        <p:grpSpPr>
          <a:xfrm>
            <a:off x="238739" y="5144762"/>
            <a:ext cx="5797791" cy="1541448"/>
            <a:chOff x="286690" y="1187498"/>
            <a:chExt cx="5797791" cy="15414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C70AC7-6A09-4166-BD75-39038647FF37}"/>
                </a:ext>
              </a:extLst>
            </p:cNvPr>
            <p:cNvSpPr txBox="1"/>
            <p:nvPr/>
          </p:nvSpPr>
          <p:spPr>
            <a:xfrm>
              <a:off x="286690" y="1187498"/>
              <a:ext cx="49730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0" b="1" dirty="0">
                  <a:solidFill>
                    <a:srgbClr val="276AFF"/>
                  </a:solidFill>
                  <a:latin typeface="Arial" panose="020B0604020202020204" pitchFamily="34" charset="0"/>
                </a:rPr>
                <a:t>Подзаголовок, размер 30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FCD4BE-A02D-4A83-9085-6B3F70006759}"/>
                </a:ext>
              </a:extLst>
            </p:cNvPr>
            <p:cNvSpPr txBox="1"/>
            <p:nvPr/>
          </p:nvSpPr>
          <p:spPr>
            <a:xfrm>
              <a:off x="298208" y="1741496"/>
              <a:ext cx="5786273" cy="987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ru-RU" sz="1800" dirty="0">
                  <a:latin typeface="Arial" panose="020B0604020202020204" pitchFamily="34" charset="0"/>
                </a:rPr>
                <a:t>Основной текст, размер 18. Мы создаём технологии, </a:t>
              </a:r>
              <a:br>
                <a:rPr lang="ru-RU" sz="1800" dirty="0">
                  <a:latin typeface="Arial" panose="020B0604020202020204" pitchFamily="34" charset="0"/>
                </a:rPr>
              </a:br>
              <a:r>
                <a:rPr lang="ru-RU" sz="1800" dirty="0">
                  <a:latin typeface="Arial" panose="020B0604020202020204" pitchFamily="34" charset="0"/>
                </a:rPr>
                <a:t>определяющие облик будущего.</a:t>
              </a:r>
            </a:p>
            <a:p>
              <a:pPr>
                <a:spcAft>
                  <a:spcPts val="500"/>
                </a:spcAft>
              </a:pPr>
              <a:endParaRPr lang="ru-RU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233B46D-8321-45C6-9A45-CA4B02916F05}"/>
              </a:ext>
            </a:extLst>
          </p:cNvPr>
          <p:cNvGrpSpPr/>
          <p:nvPr/>
        </p:nvGrpSpPr>
        <p:grpSpPr>
          <a:xfrm>
            <a:off x="232979" y="3502462"/>
            <a:ext cx="5803551" cy="1200329"/>
            <a:chOff x="286690" y="1187498"/>
            <a:chExt cx="5803551" cy="1200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8D0311-FF8A-452D-B62E-C57E328F4ED2}"/>
                </a:ext>
              </a:extLst>
            </p:cNvPr>
            <p:cNvSpPr txBox="1"/>
            <p:nvPr/>
          </p:nvSpPr>
          <p:spPr>
            <a:xfrm>
              <a:off x="286690" y="1187498"/>
              <a:ext cx="497302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000" b="1" dirty="0">
                  <a:solidFill>
                    <a:srgbClr val="276AFF"/>
                  </a:solidFill>
                  <a:latin typeface="Arial" panose="020B0604020202020204" pitchFamily="34" charset="0"/>
                </a:rPr>
                <a:t>Подзаголовок, размер 30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4A1782-9883-4D8B-8A9A-88A541BB21FC}"/>
                </a:ext>
              </a:extLst>
            </p:cNvPr>
            <p:cNvSpPr txBox="1"/>
            <p:nvPr/>
          </p:nvSpPr>
          <p:spPr>
            <a:xfrm>
              <a:off x="298208" y="1741496"/>
              <a:ext cx="57920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ru-RU" sz="1800" dirty="0">
                  <a:latin typeface="Arial" panose="020B0604020202020204" pitchFamily="34" charset="0"/>
                </a:rPr>
                <a:t>Основной текст, размер 18. Мы создаём технологии, </a:t>
              </a:r>
              <a:br>
                <a:rPr lang="ru-RU" sz="1800" dirty="0">
                  <a:latin typeface="Arial" panose="020B0604020202020204" pitchFamily="34" charset="0"/>
                </a:rPr>
              </a:br>
              <a:r>
                <a:rPr lang="ru-RU" sz="1800" dirty="0">
                  <a:latin typeface="Arial" panose="020B0604020202020204" pitchFamily="34" charset="0"/>
                </a:rPr>
                <a:t>определяющие облик будущего.</a:t>
              </a:r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26F011-0213-4FB5-A6B3-56AA03748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9A4EF-2484-43D4-AABF-2FAABD4983B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70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Красный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Другая 2">
    <a:majorFont>
      <a:latin typeface="Georgia"/>
      <a:ea typeface="Arial"/>
      <a:cs typeface="Arial"/>
    </a:majorFont>
    <a:minorFont>
      <a:latin typeface="Georgia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Красный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  <a:fontScheme name="Другая 2">
    <a:majorFont>
      <a:latin typeface="Georgia"/>
      <a:ea typeface="Arial"/>
      <a:cs typeface="Arial"/>
    </a:majorFont>
    <a:minorFont>
      <a:latin typeface="Georgia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739</Words>
  <Application>Microsoft Macintosh PowerPoint</Application>
  <PresentationFormat>Широкоэкранный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-apple-system</vt:lpstr>
      <vt:lpstr>Arial</vt:lpstr>
      <vt:lpstr>Calibri</vt:lpstr>
      <vt:lpstr>Тема Office</vt:lpstr>
      <vt:lpstr>Презентация PowerPoint</vt:lpstr>
      <vt:lpstr>Презентация PowerPoint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Заголовок размер 35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b3ck3rz</dc:creator>
  <cp:lastModifiedBy>Надежда Лунёва</cp:lastModifiedBy>
  <cp:revision>99</cp:revision>
  <dcterms:created xsi:type="dcterms:W3CDTF">2024-10-24T11:07:36Z</dcterms:created>
  <dcterms:modified xsi:type="dcterms:W3CDTF">2024-10-31T15:52:33Z</dcterms:modified>
</cp:coreProperties>
</file>